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79A6-69EA-438F-9E25-0D4CDB2020ED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7D9A-23D6-4B4E-9263-202B344CD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79A6-69EA-438F-9E25-0D4CDB2020ED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7D9A-23D6-4B4E-9263-202B344CD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79A6-69EA-438F-9E25-0D4CDB2020ED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7D9A-23D6-4B4E-9263-202B344CD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79A6-69EA-438F-9E25-0D4CDB2020ED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7D9A-23D6-4B4E-9263-202B344CD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79A6-69EA-438F-9E25-0D4CDB2020ED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7D9A-23D6-4B4E-9263-202B344CD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79A6-69EA-438F-9E25-0D4CDB2020ED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7D9A-23D6-4B4E-9263-202B344CD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79A6-69EA-438F-9E25-0D4CDB2020ED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7D9A-23D6-4B4E-9263-202B344CD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79A6-69EA-438F-9E25-0D4CDB2020ED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7D9A-23D6-4B4E-9263-202B344CD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79A6-69EA-438F-9E25-0D4CDB2020ED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7D9A-23D6-4B4E-9263-202B344CD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79A6-69EA-438F-9E25-0D4CDB2020ED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7D9A-23D6-4B4E-9263-202B344CD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79A6-69EA-438F-9E25-0D4CDB2020ED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7D9A-23D6-4B4E-9263-202B344CD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379A6-69EA-438F-9E25-0D4CDB2020ED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37D9A-23D6-4B4E-9263-202B344CDB8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1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3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4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5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6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7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official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WinRoNe</dc:creator>
  <cp:lastModifiedBy>WinRoNe</cp:lastModifiedBy>
  <cp:revision>1</cp:revision>
  <dcterms:created xsi:type="dcterms:W3CDTF">2019-10-21T06:28:24Z</dcterms:created>
  <dcterms:modified xsi:type="dcterms:W3CDTF">2019-10-21T06:30:06Z</dcterms:modified>
</cp:coreProperties>
</file>